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45" r:id="rId16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61" Type="http://schemas.openxmlformats.org/officeDocument/2006/relationships/slide" Target="slides/slide9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g33c5e4031bd_0_4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6" name="Google Shape;4546;g33c5e4031bd_0_46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658"/>
          <p:cNvSpPr txBox="1"/>
          <p:nvPr>
            <p:ph type="ctrTitle"/>
          </p:nvPr>
        </p:nvSpPr>
        <p:spPr>
          <a:xfrm>
            <a:off x="755576" y="573528"/>
            <a:ext cx="7769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PROJECT ON</a:t>
            </a:r>
            <a:b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        </a:t>
            </a:r>
            <a: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MICROSOFT ACCESS</a:t>
            </a: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p658"/>
          <p:cNvSpPr/>
          <p:nvPr/>
        </p:nvSpPr>
        <p:spPr>
          <a:xfrm>
            <a:off x="1331640" y="1275606"/>
            <a:ext cx="6912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(HOME TAB AND EXTERNAL DATA TAB)</a:t>
            </a:r>
            <a:b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0" name="Google Shape;4550;p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4" y="3597864"/>
            <a:ext cx="2736304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51" name="Google Shape;4551;p658"/>
          <p:cNvSpPr/>
          <p:nvPr/>
        </p:nvSpPr>
        <p:spPr>
          <a:xfrm>
            <a:off x="827584" y="3597864"/>
            <a:ext cx="2736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REGN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2" name="Google Shape;4552;p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136" y="3597864"/>
            <a:ext cx="2880320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53" name="Google Shape;4553;p658"/>
          <p:cNvSpPr/>
          <p:nvPr/>
        </p:nvSpPr>
        <p:spPr>
          <a:xfrm>
            <a:off x="5796136" y="3597864"/>
            <a:ext cx="2880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TO: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